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F00B0-1DA8-4E85-BF84-ABAF1E3ECC2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1B6FD-FECE-4818-8BD3-18245D53FAA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1592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9664F-5919-4AA8-BFA8-B4C210D9AF7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E8CF-26B5-40F4-BA2F-2036A9C6AF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4460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F8368-9DDB-4889-A9B6-B52D9EF546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857C0-D9A6-4515-BABA-FB7D2B0275A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178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47449-FD3C-47AF-9E74-C7C49604B35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D3247-3758-4A5C-869B-FC6EC7070E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594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F38D6-4D2E-451E-B682-EBD982FCA74A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59478-B3CD-4264-91BC-A38816D1F5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0776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00D93-C87F-4036-A79E-86021326A5E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546BF-6738-436B-88D0-C3D8D5AED77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445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3A1F6-5FA7-4C38-A040-1CFF9EC4FD6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C3EDE-DFC9-4C2C-84E6-411D825FC76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642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15666-D42A-48BC-953B-E594D22CE62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0536D-745E-4CE8-9AF8-3CE0A7C09CB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472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FA377-95FD-4368-B376-D7B87B452C29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22DF8-DE35-4157-B611-798BF8AF656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17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4F791-5255-4461-B0C7-2970833672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EF84D-DBFF-43BF-B59C-03DC6E63BA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8341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EC0C5-BF62-4D14-9EF7-1130BD1DEB91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B9DA3-7982-4966-A1EB-B64FEF72D00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426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8D9509-110F-4557-9ACF-89192E40920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326577-A430-4BF8-9159-6E781FE983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727655" y="812800"/>
            <a:ext cx="3674403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400" b="1" u="sng" dirty="0" err="1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sz="2400" b="1" u="sng" dirty="0">
                <a:latin typeface="Times New Roman" pitchFamily="18" charset="0"/>
                <a:cs typeface="Times New Roman" pitchFamily="18" charset="0"/>
              </a:rPr>
              <a:t> anti-human 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MesP1</a:t>
            </a:r>
            <a:endParaRPr lang="de-DE" sz="2400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102-PA52)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feld 5"/>
          <p:cNvSpPr txBox="1">
            <a:spLocks noChangeArrowheads="1"/>
          </p:cNvSpPr>
          <p:nvPr/>
        </p:nvSpPr>
        <p:spPr bwMode="auto">
          <a:xfrm>
            <a:off x="1043608" y="4803611"/>
            <a:ext cx="6910859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100" dirty="0"/>
              <a:t>Immunofluorescence staining </a:t>
            </a:r>
            <a:r>
              <a:rPr lang="en-US" sz="1100" dirty="0" smtClean="0"/>
              <a:t>of </a:t>
            </a:r>
            <a:r>
              <a:rPr lang="en-US" sz="1100" dirty="0" err="1" smtClean="0"/>
              <a:t>cryo</a:t>
            </a:r>
            <a:r>
              <a:rPr lang="en-US" sz="1100" dirty="0" smtClean="0"/>
              <a:t>-sections of unfixed human foreskin with </a:t>
            </a:r>
            <a:r>
              <a:rPr lang="en-US" sz="1100" dirty="0"/>
              <a:t>anti-human </a:t>
            </a:r>
            <a:r>
              <a:rPr lang="en-US" sz="1100" dirty="0" smtClean="0"/>
              <a:t>MesP1 (dilution 1:100</a:t>
            </a:r>
            <a:r>
              <a:rPr lang="en-US" sz="1100" dirty="0"/>
              <a:t>) [</a:t>
            </a:r>
            <a:r>
              <a:rPr lang="en-US" sz="1100" b="1" dirty="0"/>
              <a:t>Cat# </a:t>
            </a:r>
            <a:r>
              <a:rPr lang="en-US" sz="1100" b="1" dirty="0" smtClean="0"/>
              <a:t>102-PA52</a:t>
            </a:r>
            <a:r>
              <a:rPr lang="en-US" sz="1100" dirty="0" smtClean="0"/>
              <a:t>] and counter staining of nuclei with </a:t>
            </a:r>
            <a:r>
              <a:rPr lang="en-US" sz="1100" dirty="0" err="1" smtClean="0"/>
              <a:t>Dapi</a:t>
            </a:r>
            <a:r>
              <a:rPr lang="en-US" sz="1100" dirty="0" smtClean="0"/>
              <a:t>. </a:t>
            </a:r>
          </a:p>
          <a:p>
            <a:pPr eaLnBrk="1" hangingPunct="1"/>
            <a:r>
              <a:rPr lang="en-US" sz="1100" b="1" u="sng" dirty="0" smtClean="0"/>
              <a:t>Note:</a:t>
            </a:r>
            <a:r>
              <a:rPr lang="en-US" sz="1100" dirty="0" smtClean="0"/>
              <a:t> </a:t>
            </a:r>
            <a:r>
              <a:rPr lang="en-US" sz="1100" dirty="0"/>
              <a:t>T</a:t>
            </a:r>
            <a:r>
              <a:rPr lang="en-US" sz="1100" dirty="0" smtClean="0"/>
              <a:t>he specific green MesP1 signal is visible in the epidermis and in dermal blood vessels.</a:t>
            </a:r>
          </a:p>
          <a:p>
            <a:pPr algn="just" eaLnBrk="1" hangingPunct="1"/>
            <a:endParaRPr lang="en-US" sz="1200" dirty="0">
              <a:cs typeface="Arial" charset="0"/>
            </a:endParaRPr>
          </a:p>
          <a:p>
            <a:pPr algn="just" eaLnBrk="1" hangingPunct="1"/>
            <a:r>
              <a:rPr lang="de-DE" sz="1000" dirty="0">
                <a:cs typeface="Arial" charset="0"/>
              </a:rPr>
              <a:t>The </a:t>
            </a:r>
            <a:r>
              <a:rPr lang="de-DE" sz="1000" dirty="0" err="1">
                <a:cs typeface="Arial" charset="0"/>
              </a:rPr>
              <a:t>experiment</a:t>
            </a:r>
            <a:r>
              <a:rPr lang="de-DE" sz="1000" dirty="0">
                <a:cs typeface="Arial" charset="0"/>
              </a:rPr>
              <a:t> was </a:t>
            </a:r>
            <a:r>
              <a:rPr lang="de-DE" sz="1000" dirty="0" err="1">
                <a:cs typeface="Arial" charset="0"/>
              </a:rPr>
              <a:t>performed</a:t>
            </a:r>
            <a:r>
              <a:rPr lang="de-DE" sz="1000" dirty="0">
                <a:cs typeface="Arial" charset="0"/>
              </a:rPr>
              <a:t> </a:t>
            </a:r>
            <a:r>
              <a:rPr lang="de-DE" sz="1000" dirty="0" err="1">
                <a:cs typeface="Arial" charset="0"/>
              </a:rPr>
              <a:t>by</a:t>
            </a:r>
            <a:r>
              <a:rPr lang="de-DE" sz="1000" dirty="0">
                <a:cs typeface="Arial" charset="0"/>
              </a:rPr>
              <a:t> </a:t>
            </a:r>
            <a:r>
              <a:rPr lang="de-DE" sz="1000" dirty="0" err="1">
                <a:cs typeface="Arial" charset="0"/>
              </a:rPr>
              <a:t>the</a:t>
            </a:r>
            <a:r>
              <a:rPr lang="de-DE" sz="1000" dirty="0">
                <a:cs typeface="Arial" charset="0"/>
              </a:rPr>
              <a:t> </a:t>
            </a:r>
            <a:r>
              <a:rPr lang="de-DE" sz="1000" dirty="0" err="1">
                <a:cs typeface="Arial" charset="0"/>
              </a:rPr>
              <a:t>research</a:t>
            </a:r>
            <a:r>
              <a:rPr lang="de-DE" sz="1000" dirty="0">
                <a:cs typeface="Arial" charset="0"/>
              </a:rPr>
              <a:t> </a:t>
            </a:r>
            <a:r>
              <a:rPr lang="de-DE" sz="1000" dirty="0" err="1">
                <a:cs typeface="Arial" charset="0"/>
              </a:rPr>
              <a:t>group</a:t>
            </a:r>
            <a:r>
              <a:rPr lang="de-DE" sz="1000" dirty="0">
                <a:cs typeface="Arial" charset="0"/>
              </a:rPr>
              <a:t> </a:t>
            </a:r>
            <a:r>
              <a:rPr lang="de-DE" sz="1000" dirty="0" err="1">
                <a:cs typeface="Arial" charset="0"/>
              </a:rPr>
              <a:t>of</a:t>
            </a:r>
            <a:r>
              <a:rPr lang="de-DE" sz="1000" dirty="0">
                <a:cs typeface="Arial" charset="0"/>
              </a:rPr>
              <a:t> Prof. Dr</a:t>
            </a:r>
            <a:r>
              <a:rPr lang="de-DE" sz="1000" dirty="0" smtClean="0">
                <a:cs typeface="Arial" charset="0"/>
              </a:rPr>
              <a:t>. </a:t>
            </a:r>
            <a:r>
              <a:rPr lang="de-DE" sz="1000" dirty="0">
                <a:cs typeface="Arial" charset="0"/>
              </a:rPr>
              <a:t>J. </a:t>
            </a:r>
            <a:r>
              <a:rPr lang="de-DE" sz="1000" dirty="0" err="1" smtClean="0">
                <a:cs typeface="Arial" charset="0"/>
              </a:rPr>
              <a:t>Wilting</a:t>
            </a:r>
            <a:r>
              <a:rPr lang="de-DE" sz="1000" dirty="0" smtClean="0">
                <a:cs typeface="Arial" charset="0"/>
              </a:rPr>
              <a:t> </a:t>
            </a:r>
            <a:r>
              <a:rPr lang="de-DE" sz="1000" dirty="0" err="1" smtClean="0">
                <a:cs typeface="Arial" charset="0"/>
              </a:rPr>
              <a:t>and</a:t>
            </a:r>
            <a:r>
              <a:rPr lang="de-DE" sz="1000" dirty="0" smtClean="0">
                <a:cs typeface="Arial" charset="0"/>
              </a:rPr>
              <a:t> Dr. K. Buttler, </a:t>
            </a:r>
            <a:r>
              <a:rPr lang="de-DE" sz="1000" dirty="0">
                <a:cs typeface="Arial" charset="0"/>
              </a:rPr>
              <a:t>University </a:t>
            </a:r>
            <a:r>
              <a:rPr lang="de-DE" sz="1000" dirty="0" smtClean="0">
                <a:cs typeface="Arial" charset="0"/>
              </a:rPr>
              <a:t> </a:t>
            </a:r>
            <a:r>
              <a:rPr lang="de-DE" sz="1000" dirty="0" err="1" smtClean="0">
                <a:cs typeface="Arial" charset="0"/>
              </a:rPr>
              <a:t>Medicine</a:t>
            </a:r>
            <a:r>
              <a:rPr lang="de-DE" sz="1000" dirty="0" smtClean="0">
                <a:cs typeface="Arial" charset="0"/>
              </a:rPr>
              <a:t> Göttingen</a:t>
            </a:r>
            <a:r>
              <a:rPr lang="de-DE" sz="1000" dirty="0">
                <a:cs typeface="Arial" charset="0"/>
              </a:rPr>
              <a:t>, Germany.</a:t>
            </a:r>
            <a:endParaRPr lang="en-US" sz="1000" dirty="0">
              <a:cs typeface="Arial" charset="0"/>
            </a:endParaRPr>
          </a:p>
        </p:txBody>
      </p:sp>
      <p:grpSp>
        <p:nvGrpSpPr>
          <p:cNvPr id="8" name="Gruppieren 7"/>
          <p:cNvGrpSpPr/>
          <p:nvPr/>
        </p:nvGrpSpPr>
        <p:grpSpPr>
          <a:xfrm>
            <a:off x="1185714" y="1754907"/>
            <a:ext cx="6768752" cy="2952328"/>
            <a:chOff x="1547664" y="1916832"/>
            <a:chExt cx="5900394" cy="2133604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1916832"/>
              <a:ext cx="2871222" cy="2133604"/>
            </a:xfrm>
            <a:prstGeom prst="rect">
              <a:avLst/>
            </a:prstGeom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6836" y="1925976"/>
              <a:ext cx="2871222" cy="2124460"/>
            </a:xfrm>
            <a:prstGeom prst="rect">
              <a:avLst/>
            </a:prstGeom>
          </p:spPr>
        </p:pic>
      </p:grpSp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1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45</cp:revision>
  <dcterms:created xsi:type="dcterms:W3CDTF">2012-04-12T15:21:03Z</dcterms:created>
  <dcterms:modified xsi:type="dcterms:W3CDTF">2015-03-24T11:58:23Z</dcterms:modified>
</cp:coreProperties>
</file>